
<file path=[Content_Types].xml><?xml version="1.0" encoding="utf-8"?>
<Types xmlns="http://schemas.openxmlformats.org/package/2006/content-types"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5" r:id="rId14"/>
    <p:sldId id="269" r:id="rId15"/>
    <p:sldId id="270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37.png"/><Relationship Id="rId12" Type="http://schemas.openxmlformats.org/officeDocument/2006/relationships/image" Target="../media/image9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92.png"/><Relationship Id="rId5" Type="http://schemas.openxmlformats.org/officeDocument/2006/relationships/image" Target="../media/image89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48.png"/><Relationship Id="rId9" Type="http://schemas.openxmlformats.org/officeDocument/2006/relationships/image" Target="../media/image39.png"/><Relationship Id="rId14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88.png"/><Relationship Id="rId7" Type="http://schemas.openxmlformats.org/officeDocument/2006/relationships/image" Target="../media/image37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87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98.png"/><Relationship Id="rId5" Type="http://schemas.openxmlformats.org/officeDocument/2006/relationships/image" Target="../media/image89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48.png"/><Relationship Id="rId9" Type="http://schemas.openxmlformats.org/officeDocument/2006/relationships/image" Target="../media/image39.png"/><Relationship Id="rId14" Type="http://schemas.openxmlformats.org/officeDocument/2006/relationships/image" Target="../media/image10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3" Type="http://schemas.openxmlformats.org/officeDocument/2006/relationships/image" Target="../media/image88.png"/><Relationship Id="rId7" Type="http://schemas.openxmlformats.org/officeDocument/2006/relationships/image" Target="../media/image37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image" Target="../media/image87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07.png"/><Relationship Id="rId5" Type="http://schemas.openxmlformats.org/officeDocument/2006/relationships/image" Target="../media/image89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4" Type="http://schemas.openxmlformats.org/officeDocument/2006/relationships/image" Target="../media/image48.png"/><Relationship Id="rId9" Type="http://schemas.openxmlformats.org/officeDocument/2006/relationships/image" Target="../media/image39.png"/><Relationship Id="rId1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26" Type="http://schemas.openxmlformats.org/officeDocument/2006/relationships/image" Target="../media/image138.png"/><Relationship Id="rId3" Type="http://schemas.openxmlformats.org/officeDocument/2006/relationships/image" Target="../media/image116.png"/><Relationship Id="rId21" Type="http://schemas.openxmlformats.org/officeDocument/2006/relationships/image" Target="../media/image133.png"/><Relationship Id="rId34" Type="http://schemas.openxmlformats.org/officeDocument/2006/relationships/image" Target="../media/image90.png"/><Relationship Id="rId7" Type="http://schemas.openxmlformats.org/officeDocument/2006/relationships/image" Target="../media/image87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5" Type="http://schemas.openxmlformats.org/officeDocument/2006/relationships/image" Target="../media/image137.png"/><Relationship Id="rId33" Type="http://schemas.openxmlformats.org/officeDocument/2006/relationships/image" Target="../media/image37.png"/><Relationship Id="rId2" Type="http://schemas.openxmlformats.org/officeDocument/2006/relationships/image" Target="../media/image115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3.png"/><Relationship Id="rId24" Type="http://schemas.openxmlformats.org/officeDocument/2006/relationships/image" Target="../media/image136.png"/><Relationship Id="rId32" Type="http://schemas.openxmlformats.org/officeDocument/2006/relationships/image" Target="../media/image77.png"/><Relationship Id="rId5" Type="http://schemas.openxmlformats.org/officeDocument/2006/relationships/image" Target="../media/image118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28" Type="http://schemas.openxmlformats.org/officeDocument/2006/relationships/image" Target="../media/image140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31" Type="http://schemas.openxmlformats.org/officeDocument/2006/relationships/image" Target="../media/image89.png"/><Relationship Id="rId4" Type="http://schemas.openxmlformats.org/officeDocument/2006/relationships/image" Target="../media/image117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Relationship Id="rId27" Type="http://schemas.openxmlformats.org/officeDocument/2006/relationships/image" Target="../media/image139.png"/><Relationship Id="rId30" Type="http://schemas.openxmlformats.org/officeDocument/2006/relationships/image" Target="../media/image48.png"/><Relationship Id="rId35" Type="http://schemas.openxmlformats.org/officeDocument/2006/relationships/image" Target="../media/image39.png"/><Relationship Id="rId8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42.png"/><Relationship Id="rId7" Type="http://schemas.openxmlformats.org/officeDocument/2006/relationships/image" Target="../media/image38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43.png"/><Relationship Id="rId10" Type="http://schemas.openxmlformats.org/officeDocument/2006/relationships/image" Target="../media/image146.png"/><Relationship Id="rId4" Type="http://schemas.openxmlformats.org/officeDocument/2006/relationships/image" Target="../media/image35.png"/><Relationship Id="rId9" Type="http://schemas.openxmlformats.org/officeDocument/2006/relationships/image" Target="../media/image1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8.png"/><Relationship Id="rId7" Type="http://schemas.openxmlformats.org/officeDocument/2006/relationships/image" Target="../media/image3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38.png"/><Relationship Id="rId3" Type="http://schemas.openxmlformats.org/officeDocument/2006/relationships/image" Target="../media/image55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37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4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35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48.png"/><Relationship Id="rId27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12" Type="http://schemas.openxmlformats.org/officeDocument/2006/relationships/image" Target="../media/image8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8.png"/><Relationship Id="rId11" Type="http://schemas.openxmlformats.org/officeDocument/2006/relationships/image" Target="../media/image39.png"/><Relationship Id="rId5" Type="http://schemas.openxmlformats.org/officeDocument/2006/relationships/image" Target="../media/image76.png"/><Relationship Id="rId10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12" Type="http://schemas.openxmlformats.org/officeDocument/2006/relationships/image" Target="../media/image82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48.png"/><Relationship Id="rId11" Type="http://schemas.openxmlformats.org/officeDocument/2006/relationships/image" Target="../media/image39.png"/><Relationship Id="rId5" Type="http://schemas.openxmlformats.org/officeDocument/2006/relationships/image" Target="../media/image76.png"/><Relationship Id="rId15" Type="http://schemas.openxmlformats.org/officeDocument/2006/relationships/image" Target="../media/image85.png"/><Relationship Id="rId10" Type="http://schemas.openxmlformats.org/officeDocument/2006/relationships/image" Target="../media/image79.png"/><Relationship Id="rId4" Type="http://schemas.openxmlformats.org/officeDocument/2006/relationships/image" Target="../media/image81.png"/><Relationship Id="rId9" Type="http://schemas.openxmlformats.org/officeDocument/2006/relationships/image" Target="../media/image78.png"/><Relationship Id="rId1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12" Type="http://schemas.openxmlformats.org/officeDocument/2006/relationships/image" Target="../media/image8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8.png"/><Relationship Id="rId11" Type="http://schemas.openxmlformats.org/officeDocument/2006/relationships/image" Target="../media/image39.png"/><Relationship Id="rId5" Type="http://schemas.openxmlformats.org/officeDocument/2006/relationships/image" Target="../media/image76.png"/><Relationship Id="rId10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33333" y="5111362"/>
            <a:ext cx="19552381" cy="5723810"/>
            <a:chOff x="-633333" y="5111362"/>
            <a:chExt cx="19552381" cy="572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1420000">
              <a:off x="-633333" y="5111362"/>
              <a:ext cx="19552381" cy="57238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509" y="2012146"/>
            <a:ext cx="9166331" cy="41756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610" y="8322755"/>
            <a:ext cx="1804237" cy="18410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90353" y="9770753"/>
            <a:ext cx="2264456" cy="3739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42703" y="9772884"/>
            <a:ext cx="1348028" cy="3548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509" y="1306632"/>
            <a:ext cx="8547245" cy="39711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4249" y="3328753"/>
            <a:ext cx="4117665" cy="237480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2829" y="9851759"/>
            <a:ext cx="9645091" cy="112041"/>
            <a:chOff x="942829" y="9851759"/>
            <a:chExt cx="9645091" cy="1120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829" y="9851759"/>
              <a:ext cx="9645091" cy="1120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50930"/>
            <a:ext cx="19264945" cy="634221"/>
            <a:chOff x="0" y="450930"/>
            <a:chExt cx="19264945" cy="634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450930"/>
              <a:ext cx="19264945" cy="634221"/>
              <a:chOff x="0" y="450930"/>
              <a:chExt cx="19264945" cy="63422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450930"/>
                <a:ext cx="19264945" cy="634221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4448" y="578899"/>
              <a:ext cx="1395073" cy="39935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3020" y="578899"/>
              <a:ext cx="1570968" cy="39935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80458" y="578899"/>
              <a:ext cx="1480749" cy="39935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49572" y="578899"/>
              <a:ext cx="1609930" cy="39935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38477" y="578899"/>
              <a:ext cx="1315311" cy="39935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38096" y="578899"/>
              <a:ext cx="1427787" cy="39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8067" y="1237532"/>
            <a:ext cx="9411105" cy="8841676"/>
            <a:chOff x="638067" y="1237532"/>
            <a:chExt cx="9411105" cy="88416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8067" y="1237532"/>
              <a:ext cx="9411105" cy="884167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19350" y="1433326"/>
            <a:ext cx="3334355" cy="8380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33021" y="2380329"/>
            <a:ext cx="3039120" cy="12723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42192" y="2915906"/>
            <a:ext cx="4153938" cy="106969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75525" y="4107325"/>
            <a:ext cx="5632243" cy="56029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28750" y="2956696"/>
            <a:ext cx="12769953" cy="68445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2829" y="9851759"/>
            <a:ext cx="9645091" cy="112041"/>
            <a:chOff x="942829" y="9851759"/>
            <a:chExt cx="9645091" cy="1120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829" y="9851759"/>
              <a:ext cx="9645091" cy="1120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50930"/>
            <a:ext cx="19264945" cy="634221"/>
            <a:chOff x="0" y="450930"/>
            <a:chExt cx="19264945" cy="634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450930"/>
              <a:ext cx="19264945" cy="634221"/>
              <a:chOff x="0" y="450930"/>
              <a:chExt cx="19264945" cy="63422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450930"/>
                <a:ext cx="19264945" cy="634221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4448" y="578899"/>
              <a:ext cx="1395073" cy="39935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3020" y="578899"/>
              <a:ext cx="1570968" cy="39935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80458" y="578899"/>
              <a:ext cx="1480749" cy="39935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49572" y="578899"/>
              <a:ext cx="1609930" cy="39935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38477" y="578899"/>
              <a:ext cx="1315311" cy="39935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38096" y="578899"/>
              <a:ext cx="1427787" cy="39935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28478" y="1433326"/>
            <a:ext cx="3334355" cy="83808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42148" y="2264596"/>
            <a:ext cx="3125816" cy="12846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51334" y="2800173"/>
            <a:ext cx="3881091" cy="6125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2352" y="1501895"/>
            <a:ext cx="10694689" cy="8349864"/>
            <a:chOff x="352352" y="1501895"/>
            <a:chExt cx="10694689" cy="834986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2352" y="1501895"/>
              <a:ext cx="10694689" cy="834986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51334" y="3825830"/>
            <a:ext cx="6059853" cy="379343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953853" y="8900903"/>
            <a:ext cx="5204277" cy="12251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33305" y="1601044"/>
            <a:ext cx="10655349" cy="8250715"/>
            <a:chOff x="333305" y="1601044"/>
            <a:chExt cx="10655349" cy="82507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3305" y="1601044"/>
              <a:ext cx="10655349" cy="825071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43555" y="9813591"/>
            <a:ext cx="4820700" cy="51145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504559" y="2900517"/>
            <a:ext cx="12769953" cy="56517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2829" y="9851759"/>
            <a:ext cx="9645091" cy="112041"/>
            <a:chOff x="942829" y="9851759"/>
            <a:chExt cx="9645091" cy="1120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829" y="9851759"/>
              <a:ext cx="9645091" cy="1120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50930"/>
            <a:ext cx="19264945" cy="634221"/>
            <a:chOff x="0" y="450930"/>
            <a:chExt cx="19264945" cy="634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450930"/>
              <a:ext cx="19264945" cy="634221"/>
              <a:chOff x="0" y="450930"/>
              <a:chExt cx="19264945" cy="63422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450930"/>
                <a:ext cx="19264945" cy="634221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4448" y="578899"/>
              <a:ext cx="1395073" cy="39935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3020" y="578899"/>
              <a:ext cx="1570968" cy="39935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80458" y="578899"/>
              <a:ext cx="1480749" cy="39935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49572" y="578899"/>
              <a:ext cx="1609930" cy="39935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38477" y="578899"/>
              <a:ext cx="1315311" cy="39935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38096" y="578899"/>
              <a:ext cx="1427787" cy="39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97048" y="1501895"/>
            <a:ext cx="4524461" cy="1870375"/>
            <a:chOff x="11697048" y="1501895"/>
            <a:chExt cx="4524461" cy="18703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18954" y="1433326"/>
              <a:ext cx="3353403" cy="83808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42148" y="2264596"/>
              <a:ext cx="3318644" cy="66027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51334" y="2800173"/>
              <a:ext cx="3812519" cy="61255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94192" y="3825830"/>
            <a:ext cx="6344843" cy="46886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6360" y="1501895"/>
            <a:ext cx="11078029" cy="8087297"/>
            <a:chOff x="226360" y="1501895"/>
            <a:chExt cx="11078029" cy="808729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6360" y="1501895"/>
              <a:ext cx="11078029" cy="80872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6360" y="1431860"/>
            <a:ext cx="11078029" cy="8419899"/>
            <a:chOff x="226360" y="1431860"/>
            <a:chExt cx="11078029" cy="841989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6360" y="1431860"/>
              <a:ext cx="11078029" cy="841989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99181" y="8900903"/>
            <a:ext cx="3760496" cy="105826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559290" y="9813591"/>
            <a:ext cx="4820691" cy="51145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406232" y="2877701"/>
            <a:ext cx="12769953" cy="56517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7676" y="2728523"/>
            <a:ext cx="18888685" cy="7954680"/>
            <a:chOff x="-377676" y="2728523"/>
            <a:chExt cx="18888685" cy="79546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77676" y="2728523"/>
              <a:ext cx="18888685" cy="79546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4259" y="1585707"/>
            <a:ext cx="1913640" cy="7789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1287" y="5108572"/>
            <a:ext cx="5643073" cy="8022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36968" y="4123800"/>
            <a:ext cx="3060204" cy="112041"/>
            <a:chOff x="7536968" y="4123800"/>
            <a:chExt cx="3060204" cy="1120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36968" y="4123800"/>
              <a:ext cx="3060204" cy="11204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9472" y="6960139"/>
            <a:ext cx="1932082" cy="7220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2829" y="7950318"/>
            <a:ext cx="9645091" cy="112041"/>
            <a:chOff x="942829" y="7950318"/>
            <a:chExt cx="9645091" cy="1120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2829" y="7950318"/>
              <a:ext cx="9645091" cy="1120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94706" y="8954722"/>
            <a:ext cx="1485253" cy="56084"/>
            <a:chOff x="4994706" y="8954722"/>
            <a:chExt cx="1485253" cy="560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994706" y="8954722"/>
              <a:ext cx="1485253" cy="560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12843" y="8362667"/>
            <a:ext cx="3117685" cy="1275056"/>
            <a:chOff x="6812843" y="8362667"/>
            <a:chExt cx="3117685" cy="12750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85490" y="8328382"/>
              <a:ext cx="2124577" cy="45941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89300" y="9295382"/>
              <a:ext cx="1471711" cy="36672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6812843" y="8372190"/>
              <a:ext cx="998755" cy="998755"/>
              <a:chOff x="6812843" y="8372190"/>
              <a:chExt cx="998755" cy="99875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812843" y="8372190"/>
                <a:ext cx="998755" cy="99875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68112" y="8706089"/>
              <a:ext cx="1282588" cy="74405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012681" y="8930143"/>
              <a:ext cx="348390" cy="175450"/>
              <a:chOff x="9012681" y="8930143"/>
              <a:chExt cx="348390" cy="17545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400000">
                <a:off x="9012681" y="8930143"/>
                <a:ext cx="348390" cy="17545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2073016" y="8353193"/>
            <a:ext cx="2622549" cy="1286484"/>
            <a:chOff x="2073016" y="8353193"/>
            <a:chExt cx="2622549" cy="128648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073016" y="8353193"/>
              <a:ext cx="764424" cy="709823"/>
              <a:chOff x="2073016" y="8353193"/>
              <a:chExt cx="764424" cy="70982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073016" y="8353193"/>
                <a:ext cx="764424" cy="709823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07247" y="8756948"/>
              <a:ext cx="1260179" cy="622912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32216" y="9297337"/>
              <a:ext cx="1471701" cy="366720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4027907" y="8975290"/>
              <a:ext cx="348390" cy="175450"/>
              <a:chOff x="4027907" y="8975290"/>
              <a:chExt cx="348390" cy="175450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400000">
                <a:off x="4027907" y="8975290"/>
                <a:ext cx="348390" cy="175450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59007" y="8330429"/>
              <a:ext cx="1613701" cy="4594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557426" y="4461280"/>
            <a:ext cx="3018481" cy="1188038"/>
            <a:chOff x="7557426" y="4461280"/>
            <a:chExt cx="3018481" cy="11880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39349" y="4426996"/>
              <a:ext cx="1212663" cy="393510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16483" y="4788825"/>
              <a:ext cx="1231594" cy="646975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7557426" y="4462933"/>
              <a:ext cx="1130490" cy="1130490"/>
              <a:chOff x="7557426" y="4462933"/>
              <a:chExt cx="1130490" cy="1130490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557426" y="4462933"/>
                <a:ext cx="1130490" cy="1130490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7188" y="5306978"/>
              <a:ext cx="1471711" cy="366721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9798171" y="4978967"/>
              <a:ext cx="348390" cy="175450"/>
              <a:chOff x="9798171" y="4978967"/>
              <a:chExt cx="348390" cy="175450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400000">
                <a:off x="9798171" y="4978967"/>
                <a:ext cx="348390" cy="175450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2285382" y="4858371"/>
            <a:ext cx="4923810" cy="3694985"/>
            <a:chOff x="12285382" y="4858371"/>
            <a:chExt cx="4923810" cy="369498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230512" y="4803472"/>
              <a:ext cx="1932625" cy="735644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23507" y="5548362"/>
              <a:ext cx="4061672" cy="802263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2285382" y="6896171"/>
              <a:ext cx="4920018" cy="112041"/>
              <a:chOff x="12285382" y="6896171"/>
              <a:chExt cx="4920018" cy="112041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2285382" y="6896171"/>
                <a:ext cx="4920018" cy="11204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285382" y="8497272"/>
              <a:ext cx="4923810" cy="56084"/>
              <a:chOff x="12285382" y="8497272"/>
              <a:chExt cx="4923810" cy="5608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0800000">
                <a:off x="12285382" y="8497272"/>
                <a:ext cx="4923810" cy="5608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3565487" y="7152533"/>
              <a:ext cx="2406747" cy="1160467"/>
              <a:chOff x="13565487" y="7152533"/>
              <a:chExt cx="2406747" cy="1160467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4399150" y="7123166"/>
                <a:ext cx="1033779" cy="393503"/>
              </a:xfrm>
              <a:prstGeom prst="rect">
                <a:avLst/>
              </a:prstGeom>
            </p:spPr>
          </p:pic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4371375" y="7424896"/>
                <a:ext cx="1449490" cy="640375"/>
              </a:xfrm>
              <a:prstGeom prst="rect">
                <a:avLst/>
              </a:prstGeom>
            </p:spPr>
          </p:pic>
          <p:grpSp>
            <p:nvGrpSpPr>
              <p:cNvPr id="1018" name="그룹 1018"/>
              <p:cNvGrpSpPr/>
              <p:nvPr/>
            </p:nvGrpSpPr>
            <p:grpSpPr>
              <a:xfrm>
                <a:off x="13565487" y="7308169"/>
                <a:ext cx="775315" cy="711854"/>
                <a:chOff x="13565487" y="7308169"/>
                <a:chExt cx="775315" cy="711854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3565487" y="7308169"/>
                  <a:ext cx="775315" cy="711854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15661552" y="7612984"/>
                <a:ext cx="348390" cy="175450"/>
                <a:chOff x="15661552" y="7612984"/>
                <a:chExt cx="348390" cy="175450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5400000">
                  <a:off x="15661552" y="7612984"/>
                  <a:ext cx="348390" cy="175450"/>
                </a:xfrm>
                <a:prstGeom prst="rect">
                  <a:avLst/>
                </a:prstGeom>
              </p:spPr>
            </p:pic>
          </p:grpSp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493279" y="7998087"/>
                <a:ext cx="1471711" cy="366721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7574660" y="5829316"/>
            <a:ext cx="3060204" cy="112041"/>
            <a:chOff x="7574660" y="5829316"/>
            <a:chExt cx="3060204" cy="11204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74660" y="5829316"/>
              <a:ext cx="3060204" cy="11204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42829" y="9851759"/>
            <a:ext cx="9645091" cy="112041"/>
            <a:chOff x="942829" y="9851759"/>
            <a:chExt cx="9645091" cy="112041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2829" y="9851759"/>
              <a:ext cx="9645091" cy="112041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92719" y="6204646"/>
            <a:ext cx="1539006" cy="408368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83577" y="4068901"/>
            <a:ext cx="1930063" cy="637263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0" y="450930"/>
            <a:ext cx="19264945" cy="634221"/>
            <a:chOff x="0" y="450930"/>
            <a:chExt cx="19264945" cy="634221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0" y="450930"/>
              <a:ext cx="19264945" cy="634221"/>
              <a:chOff x="0" y="450930"/>
              <a:chExt cx="19264945" cy="634221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0" y="450930"/>
                <a:ext cx="19264945" cy="634221"/>
              </a:xfrm>
              <a:prstGeom prst="rect">
                <a:avLst/>
              </a:prstGeom>
            </p:spPr>
          </p:pic>
        </p:grpSp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64448" y="578899"/>
              <a:ext cx="1395073" cy="399359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523020" y="578899"/>
              <a:ext cx="1570968" cy="399359"/>
            </a:xfrm>
            <a:prstGeom prst="rect">
              <a:avLst/>
            </a:prstGeom>
          </p:spPr>
        </p:pic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980458" y="578899"/>
              <a:ext cx="1480749" cy="399359"/>
            </a:xfrm>
            <a:prstGeom prst="rect">
              <a:avLst/>
            </a:prstGeom>
          </p:spPr>
        </p:pic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449572" y="578899"/>
              <a:ext cx="1609930" cy="399359"/>
            </a:xfrm>
            <a:prstGeom prst="rect">
              <a:avLst/>
            </a:prstGeom>
          </p:spPr>
        </p:pic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438477" y="578899"/>
              <a:ext cx="1315311" cy="399359"/>
            </a:xfrm>
            <a:prstGeom prst="rect">
              <a:avLst/>
            </a:prstGeom>
          </p:spPr>
        </p:pic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838096" y="578899"/>
              <a:ext cx="1427787" cy="3993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4254" y="462847"/>
            <a:ext cx="18808094" cy="638349"/>
            <a:chOff x="-324254" y="462847"/>
            <a:chExt cx="18808094" cy="6383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4254" y="462847"/>
              <a:ext cx="18808094" cy="6383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0344" y="597959"/>
            <a:ext cx="1304854" cy="3993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08734" y="597959"/>
            <a:ext cx="1570978" cy="39935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66896" y="597959"/>
            <a:ext cx="1280063" cy="39935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35287" y="597959"/>
            <a:ext cx="1609930" cy="3993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29525" y="597959"/>
            <a:ext cx="1609940" cy="39935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23810" y="597959"/>
            <a:ext cx="1427787" cy="42094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4259" y="1519040"/>
            <a:ext cx="1989926" cy="7979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64185" y="2781300"/>
            <a:ext cx="13020984" cy="6442878"/>
            <a:chOff x="2857175" y="2779313"/>
            <a:chExt cx="13020984" cy="64428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57175" y="2779313"/>
              <a:ext cx="13020984" cy="64428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33333" y="3878744"/>
            <a:ext cx="19552381" cy="6847619"/>
            <a:chOff x="-633333" y="3878744"/>
            <a:chExt cx="19552381" cy="68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33333" y="3878744"/>
              <a:ext cx="19552381" cy="68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1356" y="9214985"/>
            <a:ext cx="2991765" cy="4841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9461" y="8363709"/>
            <a:ext cx="1452355" cy="48410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6233" y="8750023"/>
            <a:ext cx="2021555" cy="4277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7250" y="1469225"/>
            <a:ext cx="8969423" cy="53039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4248" y="3325657"/>
            <a:ext cx="3618878" cy="22703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79205" y="4435263"/>
            <a:ext cx="603574" cy="52637"/>
            <a:chOff x="7379205" y="4435263"/>
            <a:chExt cx="603574" cy="526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9205" y="4435263"/>
              <a:ext cx="603574" cy="526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3333" y="-133333"/>
            <a:ext cx="18552381" cy="2926071"/>
            <a:chOff x="-133333" y="-133333"/>
            <a:chExt cx="18552381" cy="29260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3333" y="-133333"/>
              <a:ext cx="18552381" cy="29260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5973" y="1253905"/>
            <a:ext cx="1974094" cy="10277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62535" y="3824801"/>
            <a:ext cx="1959013" cy="65811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6291" y="3744513"/>
            <a:ext cx="767102" cy="71465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41306" y="3824801"/>
            <a:ext cx="2191261" cy="6221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11598" y="3744516"/>
            <a:ext cx="826816" cy="7146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92763" y="3824801"/>
            <a:ext cx="1877166" cy="6581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71478" y="3744516"/>
            <a:ext cx="812397" cy="71465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62535" y="6967544"/>
            <a:ext cx="1561070" cy="7022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54209" y="6887260"/>
            <a:ext cx="836340" cy="71465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41306" y="6967544"/>
            <a:ext cx="1561070" cy="6577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19601" y="6887260"/>
            <a:ext cx="827587" cy="71465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92763" y="6967544"/>
            <a:ext cx="1560813" cy="70753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882904" y="6887260"/>
            <a:ext cx="819606" cy="7146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12293" y="4437839"/>
            <a:ext cx="603574" cy="52637"/>
            <a:chOff x="1812293" y="4437839"/>
            <a:chExt cx="603574" cy="5263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2293" y="4437839"/>
              <a:ext cx="603574" cy="526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34038" y="4440029"/>
            <a:ext cx="603574" cy="52637"/>
            <a:chOff x="12934038" y="4440029"/>
            <a:chExt cx="603574" cy="526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34038" y="4440029"/>
              <a:ext cx="603574" cy="526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12293" y="7646275"/>
            <a:ext cx="603574" cy="52637"/>
            <a:chOff x="1812293" y="7646275"/>
            <a:chExt cx="603574" cy="5263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2293" y="7646275"/>
              <a:ext cx="603574" cy="526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78444" y="7639926"/>
            <a:ext cx="603574" cy="52637"/>
            <a:chOff x="7378444" y="7639926"/>
            <a:chExt cx="603574" cy="5263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8444" y="7639926"/>
              <a:ext cx="603574" cy="526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33554" y="7639926"/>
            <a:ext cx="603574" cy="52637"/>
            <a:chOff x="12933554" y="7639926"/>
            <a:chExt cx="603574" cy="5263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33554" y="7639926"/>
              <a:ext cx="603574" cy="526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33384" y="285136"/>
            <a:ext cx="7565185" cy="78112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47755" y="7657143"/>
            <a:ext cx="10114286" cy="2780952"/>
            <a:chOff x="-547755" y="7657143"/>
            <a:chExt cx="10114286" cy="27809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47755" y="7657143"/>
              <a:ext cx="10114286" cy="27809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01396" y="3894930"/>
            <a:ext cx="9955415" cy="17565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1027" y="8806164"/>
            <a:ext cx="2188843" cy="5195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43647" y="8806163"/>
            <a:ext cx="2445119" cy="5195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43924" y="8806165"/>
            <a:ext cx="2374729" cy="5195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4" y="487481"/>
            <a:ext cx="18676190" cy="590476"/>
            <a:chOff x="-285714" y="487481"/>
            <a:chExt cx="18676190" cy="5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4" y="487481"/>
              <a:ext cx="18676190" cy="5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5980" y="2233795"/>
            <a:ext cx="9278849" cy="4763714"/>
            <a:chOff x="8495980" y="2233795"/>
            <a:chExt cx="9278849" cy="4763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495980" y="2233795"/>
              <a:ext cx="9262064" cy="4646854"/>
              <a:chOff x="8495980" y="2233795"/>
              <a:chExt cx="9262064" cy="464685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495980" y="2233795"/>
                <a:ext cx="9262064" cy="464685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495980" y="2342234"/>
              <a:ext cx="9278849" cy="4655275"/>
              <a:chOff x="8495980" y="2342234"/>
              <a:chExt cx="9278849" cy="465527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495980" y="2342234"/>
                <a:ext cx="9278849" cy="4655275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0163" y="597959"/>
            <a:ext cx="1395073" cy="39934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08734" y="597959"/>
            <a:ext cx="1570978" cy="39934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41020" y="597959"/>
            <a:ext cx="1705892" cy="3993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35287" y="597959"/>
            <a:ext cx="1609930" cy="3993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29525" y="597959"/>
            <a:ext cx="1609940" cy="3993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23810" y="597959"/>
            <a:ext cx="1427787" cy="3993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1135" y="1818874"/>
            <a:ext cx="4241703" cy="73848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50231" y="7273144"/>
            <a:ext cx="2369476" cy="5821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63961" y="7520794"/>
            <a:ext cx="3942886" cy="274432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9381" y="3182752"/>
            <a:ext cx="3924752" cy="5822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50231" y="1722087"/>
            <a:ext cx="2627218" cy="58219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21210" y="5842391"/>
            <a:ext cx="1173102" cy="6275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204" y="3871901"/>
            <a:ext cx="6171429" cy="5988571"/>
            <a:chOff x="912204" y="3871901"/>
            <a:chExt cx="6171429" cy="59885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2204" y="3871901"/>
              <a:ext cx="6171429" cy="598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480" y="467160"/>
            <a:ext cx="19104762" cy="628571"/>
            <a:chOff x="-89480" y="467160"/>
            <a:chExt cx="19104762" cy="6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9480" y="467160"/>
              <a:ext cx="19104762" cy="6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0163" y="597959"/>
            <a:ext cx="1395073" cy="3993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4867" y="597959"/>
            <a:ext cx="1444825" cy="39935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88258" y="597959"/>
            <a:ext cx="1458654" cy="39935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35287" y="597959"/>
            <a:ext cx="1609930" cy="3993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29525" y="597959"/>
            <a:ext cx="1609940" cy="39935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23810" y="597959"/>
            <a:ext cx="1427787" cy="39935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8784" y="1908451"/>
            <a:ext cx="8496348" cy="5432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1135" y="1818874"/>
            <a:ext cx="3672551" cy="7384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2204" y="2794273"/>
            <a:ext cx="16337737" cy="7491442"/>
            <a:chOff x="912204" y="2794273"/>
            <a:chExt cx="16337737" cy="74914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2204" y="2794273"/>
              <a:ext cx="16337737" cy="74914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62174" y="3030208"/>
            <a:ext cx="9153525" cy="8517091"/>
            <a:chOff x="11362174" y="3030208"/>
            <a:chExt cx="9153525" cy="85170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760000">
              <a:off x="11362174" y="3030208"/>
              <a:ext cx="9153525" cy="85170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17968" y="4489181"/>
            <a:ext cx="9351981" cy="7383397"/>
            <a:chOff x="-1617968" y="4489181"/>
            <a:chExt cx="9351981" cy="73833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580000">
              <a:off x="-1617968" y="4489181"/>
              <a:ext cx="9351981" cy="73833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73444" y="5028571"/>
            <a:ext cx="6605494" cy="2973935"/>
            <a:chOff x="5773444" y="5028571"/>
            <a:chExt cx="6605494" cy="29739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3444" y="5028571"/>
              <a:ext cx="6605494" cy="29739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73016" y="3581023"/>
            <a:ext cx="2539683" cy="619042"/>
            <a:chOff x="7873016" y="3581023"/>
            <a:chExt cx="2539683" cy="6190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73016" y="3581023"/>
              <a:ext cx="2539683" cy="61904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62401" y="4346830"/>
            <a:ext cx="7663186" cy="5042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98435" y="3534725"/>
            <a:ext cx="2083687" cy="7256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63426" y="2679764"/>
            <a:ext cx="958861" cy="958861"/>
            <a:chOff x="8663426" y="2679764"/>
            <a:chExt cx="958861" cy="95886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995559" y="2935539"/>
              <a:ext cx="337555" cy="337555"/>
              <a:chOff x="8995559" y="2935539"/>
              <a:chExt cx="337555" cy="33755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995559" y="2935539"/>
                <a:ext cx="337555" cy="3375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663426" y="2679764"/>
              <a:ext cx="958861" cy="958861"/>
              <a:chOff x="8663426" y="2679764"/>
              <a:chExt cx="958861" cy="95886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663426" y="2679764"/>
                <a:ext cx="958861" cy="958861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97293" y="5433189"/>
            <a:ext cx="2007686" cy="14445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988051" y="7636362"/>
            <a:ext cx="3338478" cy="998954"/>
            <a:chOff x="8988051" y="7636362"/>
            <a:chExt cx="3338478" cy="99895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88051" y="7636362"/>
              <a:ext cx="3338478" cy="9989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959185" y="7636362"/>
            <a:ext cx="3339107" cy="998954"/>
            <a:chOff x="5959185" y="7636362"/>
            <a:chExt cx="3339107" cy="99895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59185" y="7636362"/>
              <a:ext cx="3339107" cy="99895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34454" y="7928568"/>
            <a:ext cx="665831" cy="50418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016289" y="7636362"/>
            <a:ext cx="3339107" cy="998954"/>
            <a:chOff x="12016289" y="7636362"/>
            <a:chExt cx="3339107" cy="99895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16289" y="7636362"/>
              <a:ext cx="3339107" cy="99895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11530" y="7928568"/>
            <a:ext cx="1394251" cy="50418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1135" y="1818874"/>
            <a:ext cx="2149552" cy="73848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63054" y="7955235"/>
            <a:ext cx="665831" cy="50418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0" y="5230684"/>
            <a:ext cx="5818740" cy="5055030"/>
            <a:chOff x="0" y="5230684"/>
            <a:chExt cx="5818740" cy="505503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5230684"/>
              <a:ext cx="5818740" cy="5055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930319" y="7636362"/>
            <a:ext cx="3339107" cy="998954"/>
            <a:chOff x="2930319" y="7636362"/>
            <a:chExt cx="3339107" cy="99895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2930319" y="7636362"/>
              <a:ext cx="3339107" cy="998954"/>
              <a:chOff x="2930319" y="7636362"/>
              <a:chExt cx="3339107" cy="99895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930319" y="7636362"/>
                <a:ext cx="3339107" cy="998954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25521" y="7928568"/>
              <a:ext cx="1394251" cy="50418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88196" y="450930"/>
            <a:ext cx="18471631" cy="639256"/>
            <a:chOff x="-88196" y="450930"/>
            <a:chExt cx="18471631" cy="63925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-88196" y="450930"/>
              <a:ext cx="18471631" cy="639256"/>
              <a:chOff x="-88196" y="450930"/>
              <a:chExt cx="18471631" cy="639256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88196" y="450930"/>
                <a:ext cx="18471631" cy="639256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50163" y="597959"/>
              <a:ext cx="1395073" cy="399359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08734" y="597959"/>
              <a:ext cx="1570978" cy="399359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66172" y="597959"/>
              <a:ext cx="1480749" cy="399359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335287" y="597959"/>
              <a:ext cx="1609930" cy="399359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029525" y="597959"/>
              <a:ext cx="1609940" cy="399359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723810" y="597959"/>
              <a:ext cx="1427787" cy="3993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259" y="1519040"/>
            <a:ext cx="2006326" cy="9126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527274"/>
            <a:ext cx="18947470" cy="640511"/>
            <a:chOff x="0" y="527274"/>
            <a:chExt cx="18947470" cy="64051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527274"/>
              <a:ext cx="18947470" cy="640511"/>
              <a:chOff x="0" y="527274"/>
              <a:chExt cx="18947470" cy="64051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527274"/>
                <a:ext cx="18947470" cy="64051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5639" y="697123"/>
              <a:ext cx="1395073" cy="39935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4210" y="697123"/>
              <a:ext cx="1570978" cy="39935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31649" y="697123"/>
              <a:ext cx="1480749" cy="39935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95048" y="697124"/>
              <a:ext cx="1415654" cy="39935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95048" y="697124"/>
              <a:ext cx="1609930" cy="39935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89287" y="697123"/>
              <a:ext cx="1427797" cy="399359"/>
            </a:xfrm>
            <a:prstGeom prst="rect">
              <a:avLst/>
            </a:prstGeom>
          </p:spPr>
        </p:pic>
      </p:grpSp>
      <p:pic>
        <p:nvPicPr>
          <p:cNvPr id="16" name="기연프 -01">
            <a:hlinkClick r:id="" action="ppaction://media"/>
            <a:extLst>
              <a:ext uri="{FF2B5EF4-FFF2-40B4-BE49-F238E27FC236}">
                <a16:creationId xmlns:a16="http://schemas.microsoft.com/office/drawing/2014/main" id="{FD13E6EA-DF44-9FAA-C482-0CDEFA0FDF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133600" y="2157551"/>
            <a:ext cx="13514978" cy="7602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5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259" y="1519040"/>
            <a:ext cx="1866021" cy="8638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7274"/>
            <a:ext cx="18947470" cy="640511"/>
            <a:chOff x="0" y="527274"/>
            <a:chExt cx="18947470" cy="6405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527274"/>
              <a:ext cx="18947470" cy="640511"/>
              <a:chOff x="0" y="527274"/>
              <a:chExt cx="18947470" cy="64051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527274"/>
                <a:ext cx="18947470" cy="640511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5639" y="697123"/>
              <a:ext cx="1395073" cy="39935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4210" y="697123"/>
              <a:ext cx="1570978" cy="399359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31649" y="697123"/>
              <a:ext cx="1480749" cy="39935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95048" y="697124"/>
              <a:ext cx="1415654" cy="39935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95048" y="697124"/>
              <a:ext cx="1609930" cy="39935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89287" y="697123"/>
              <a:ext cx="1427797" cy="399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96600" y="1519040"/>
            <a:ext cx="3569045" cy="2509877"/>
            <a:chOff x="404607" y="4905251"/>
            <a:chExt cx="5058186" cy="37887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4607" y="4905251"/>
              <a:ext cx="5058186" cy="37887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3821792">
            <a:off x="12347527" y="3091287"/>
            <a:ext cx="2807368" cy="2056397"/>
            <a:chOff x="4789448" y="5170790"/>
            <a:chExt cx="2807368" cy="20563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3660000">
              <a:off x="4789448" y="5170790"/>
              <a:ext cx="2807368" cy="20563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37821" y="6209379"/>
            <a:ext cx="1730130" cy="3636438"/>
            <a:chOff x="14103395" y="2837111"/>
            <a:chExt cx="2892857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103395" y="2837111"/>
              <a:ext cx="2892857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35000" y="6050635"/>
            <a:ext cx="2807368" cy="2056397"/>
            <a:chOff x="11412430" y="4894626"/>
            <a:chExt cx="2807368" cy="205639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3360000">
              <a:off x="11412430" y="4894626"/>
              <a:ext cx="2807368" cy="2056397"/>
            </a:xfrm>
            <a:prstGeom prst="rect">
              <a:avLst/>
            </a:prstGeom>
          </p:spPr>
        </p:pic>
      </p:grpSp>
      <p:pic>
        <p:nvPicPr>
          <p:cNvPr id="3" name="IMG_0887">
            <a:hlinkClick r:id="" action="ppaction://media"/>
            <a:extLst>
              <a:ext uri="{FF2B5EF4-FFF2-40B4-BE49-F238E27FC236}">
                <a16:creationId xmlns:a16="http://schemas.microsoft.com/office/drawing/2014/main" id="{116B73B3-4F1C-D0CC-1B8B-1DDCEED40E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19855" y="3543300"/>
            <a:ext cx="10450666" cy="587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259" y="1519040"/>
            <a:ext cx="2006326" cy="9126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527274"/>
            <a:ext cx="18947470" cy="640511"/>
            <a:chOff x="0" y="527274"/>
            <a:chExt cx="18947470" cy="64051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527274"/>
              <a:ext cx="18947470" cy="640511"/>
              <a:chOff x="0" y="527274"/>
              <a:chExt cx="18947470" cy="64051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527274"/>
                <a:ext cx="18947470" cy="64051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5639" y="697123"/>
              <a:ext cx="1395073" cy="39935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4210" y="697123"/>
              <a:ext cx="1570978" cy="39935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31649" y="697123"/>
              <a:ext cx="1480749" cy="39935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95048" y="697124"/>
              <a:ext cx="1415654" cy="39935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95048" y="697124"/>
              <a:ext cx="1609930" cy="39935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89287" y="697123"/>
              <a:ext cx="1427797" cy="399359"/>
            </a:xfrm>
            <a:prstGeom prst="rect">
              <a:avLst/>
            </a:prstGeom>
          </p:spPr>
        </p:pic>
      </p:grpSp>
      <p:pic>
        <p:nvPicPr>
          <p:cNvPr id="16" name="기연프-02">
            <a:hlinkClick r:id="" action="ppaction://media"/>
            <a:extLst>
              <a:ext uri="{FF2B5EF4-FFF2-40B4-BE49-F238E27FC236}">
                <a16:creationId xmlns:a16="http://schemas.microsoft.com/office/drawing/2014/main" id="{BBB8D393-695D-87E1-6192-E1F68F7E86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428786" y="2313287"/>
            <a:ext cx="13238113" cy="74464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2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사용자 지정</PresentationFormat>
  <Paragraphs>0</Paragraphs>
  <Slides>15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 a</cp:lastModifiedBy>
  <cp:revision>5</cp:revision>
  <dcterms:created xsi:type="dcterms:W3CDTF">2022-06-06T16:52:53Z</dcterms:created>
  <dcterms:modified xsi:type="dcterms:W3CDTF">2022-06-06T08:04:19Z</dcterms:modified>
</cp:coreProperties>
</file>